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60" r:id="rId2"/>
    <p:sldId id="289" r:id="rId3"/>
    <p:sldId id="286" r:id="rId4"/>
    <p:sldId id="287" r:id="rId5"/>
    <p:sldId id="280" r:id="rId6"/>
    <p:sldId id="290" r:id="rId7"/>
    <p:sldId id="285" r:id="rId8"/>
    <p:sldId id="266" r:id="rId9"/>
    <p:sldId id="288" r:id="rId10"/>
    <p:sldId id="283" r:id="rId11"/>
    <p:sldId id="267" r:id="rId12"/>
    <p:sldId id="291" r:id="rId13"/>
    <p:sldId id="292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902234"/>
    <a:srgbClr val="FF3F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AED84-960E-4520-8304-D2D82DE26790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ED957-4FB6-45CC-8DD3-A510C7154A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79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ED957-4FB6-45CC-8DD3-A510C7154A0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49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6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08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3133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721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8680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37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7924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568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243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978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17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609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94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562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07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974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24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video" Target="file:///C:\Users\Suleyman\Downloads\&#1057;&#1072;&#1084;&#1099;&#1077;%20&#1082;&#1088;&#1072;&#1089;&#1080;&#1074;&#1099;&#1077;%20&#1075;&#1086;&#1088;&#1086;&#1076;&#1072;%20&#1084;&#1080;&#1088;&#1072;-%20&#1051;&#1086;&#1085;&#1076;&#1086;&#1085;%20&#1042;&#1077;&#1083;&#1080;&#1082;&#1086;&#1073;&#1088;&#1080;&#1090;&#1072;&#1085;&#1080;&#1103;-%20&#1054;&#1087;&#1083;&#1086;&#1090;%20&#1072;&#1085;&#1075;&#1083;&#1080;&#1081;&#1089;&#1082;&#1080;&#1093;%20&#1090;&#1088;&#1072;&#1076;&#1080;&#1094;&#1080;&#1081;.mp4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250825" y="404813"/>
            <a:ext cx="8208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476673"/>
            <a:ext cx="66247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i="1" dirty="0" smtClean="0">
                <a:solidFill>
                  <a:schemeClr val="accent2"/>
                </a:solidFill>
                <a:latin typeface="Times New Roman"/>
              </a:rPr>
              <a:t>      </a:t>
            </a:r>
            <a:r>
              <a:rPr lang="en-US" sz="8800" b="1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Step</a:t>
            </a:r>
            <a:r>
              <a:rPr lang="ru-RU" sz="8800" b="1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20</a:t>
            </a:r>
            <a:r>
              <a:rPr lang="ru-RU" sz="8800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/>
            </a:r>
            <a:br>
              <a:rPr lang="ru-RU" sz="8800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</a:br>
            <a:endParaRPr lang="ru-RU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85786" y="2857496"/>
            <a:ext cx="7772870" cy="1858144"/>
          </a:xfrm>
        </p:spPr>
        <p:txBody>
          <a:bodyPr>
            <a:normAutofit/>
          </a:bodyPr>
          <a:lstStyle/>
          <a:p>
            <a:pPr marL="0" lvl="0" indent="0" algn="ctr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ru-RU" sz="2600" b="1" i="1" dirty="0" smtClean="0">
                <a:solidFill>
                  <a:srgbClr val="00B050"/>
                </a:solidFill>
                <a:latin typeface="Calibri"/>
              </a:rPr>
              <a:t>ОТКРЫТЫЙ УРОК НА ТЕМУ:</a:t>
            </a:r>
          </a:p>
          <a:p>
            <a:pPr marL="0" lvl="0" indent="0" algn="ctr" defTabSz="685800">
              <a:lnSpc>
                <a:spcPct val="90000"/>
              </a:lnSpc>
              <a:spcBef>
                <a:spcPts val="750"/>
              </a:spcBef>
              <a:buClrTx/>
              <a:buNone/>
            </a:pPr>
            <a:r>
              <a:rPr lang="ru-RU" sz="2600" b="1" i="1" dirty="0" smtClean="0">
                <a:solidFill>
                  <a:srgbClr val="00B050"/>
                </a:solidFill>
                <a:latin typeface="Calibri"/>
              </a:rPr>
              <a:t>УРОК – ОБОБЩЕНИЕ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3108" y="1643051"/>
            <a:ext cx="5786478" cy="10715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4.Прочитайте слова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ru-RU" sz="2500" b="1" i="1" dirty="0">
              <a:solidFill>
                <a:srgbClr val="7030A0"/>
              </a:solidFill>
            </a:endParaRPr>
          </a:p>
          <a:p>
            <a:endParaRPr lang="ru-RU" sz="25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3933056"/>
            <a:ext cx="259228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01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417" y="2514601"/>
            <a:ext cx="5987169" cy="7715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cap="none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800" b="1" cap="none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000" b="1" cap="none" dirty="0" smtClean="0">
                <a:solidFill>
                  <a:srgbClr val="7030A0"/>
                </a:solidFill>
              </a:rPr>
              <a:t/>
            </a:r>
            <a:br>
              <a:rPr lang="ru-RU" sz="4000" b="1" cap="none" dirty="0" smtClean="0">
                <a:solidFill>
                  <a:srgbClr val="7030A0"/>
                </a:solidFill>
              </a:rPr>
            </a:br>
            <a:r>
              <a:rPr lang="ru-RU" sz="2800" b="1" cap="none" dirty="0">
                <a:solidFill>
                  <a:srgbClr val="7030A0"/>
                </a:solidFill>
              </a:rPr>
              <a:t/>
            </a:r>
            <a:br>
              <a:rPr lang="ru-RU" sz="2800" b="1" cap="none" dirty="0">
                <a:solidFill>
                  <a:srgbClr val="7030A0"/>
                </a:solidFill>
              </a:rPr>
            </a:br>
            <a:r>
              <a:rPr lang="ru-RU" sz="2800" b="1" cap="none" dirty="0" smtClean="0">
                <a:solidFill>
                  <a:srgbClr val="7030A0"/>
                </a:solidFill>
              </a:rPr>
              <a:t/>
            </a:r>
            <a:br>
              <a:rPr lang="ru-RU" sz="2800" b="1" cap="none" dirty="0" smtClean="0">
                <a:solidFill>
                  <a:srgbClr val="7030A0"/>
                </a:solidFill>
              </a:rPr>
            </a:br>
            <a:r>
              <a:rPr lang="ru-RU" sz="2800" b="1" cap="none" dirty="0">
                <a:solidFill>
                  <a:srgbClr val="7030A0"/>
                </a:solidFill>
              </a:rPr>
              <a:t/>
            </a:r>
            <a:br>
              <a:rPr lang="ru-RU" sz="2800" b="1" cap="none" dirty="0">
                <a:solidFill>
                  <a:srgbClr val="7030A0"/>
                </a:solidFill>
              </a:rPr>
            </a:br>
            <a:r>
              <a:rPr lang="ru-RU" sz="2800" b="1" cap="none" dirty="0" smtClean="0">
                <a:solidFill>
                  <a:srgbClr val="7030A0"/>
                </a:solidFill>
              </a:rPr>
              <a:t/>
            </a:r>
            <a:br>
              <a:rPr lang="ru-RU" sz="2800" b="1" cap="none" dirty="0" smtClean="0">
                <a:solidFill>
                  <a:srgbClr val="7030A0"/>
                </a:solidFill>
              </a:rPr>
            </a:br>
            <a:r>
              <a:rPr lang="ru-RU" sz="2800" b="1" cap="none" dirty="0" smtClean="0">
                <a:solidFill>
                  <a:srgbClr val="7030A0"/>
                </a:solidFill>
              </a:rPr>
              <a:t/>
            </a:r>
            <a:br>
              <a:rPr lang="ru-RU" sz="2800" b="1" cap="none" dirty="0" smtClean="0">
                <a:solidFill>
                  <a:srgbClr val="7030A0"/>
                </a:solidFill>
              </a:rPr>
            </a:br>
            <a:r>
              <a:rPr lang="ru-RU" sz="2800" b="1" cap="none" dirty="0">
                <a:solidFill>
                  <a:srgbClr val="7030A0"/>
                </a:solidFill>
              </a:rPr>
              <a:t/>
            </a:r>
            <a:br>
              <a:rPr lang="ru-RU" sz="2800" b="1" cap="none" dirty="0">
                <a:solidFill>
                  <a:srgbClr val="7030A0"/>
                </a:solidFill>
              </a:rPr>
            </a:br>
            <a:r>
              <a:rPr lang="ru-RU" sz="2800" b="1" cap="none" dirty="0" smtClean="0">
                <a:solidFill>
                  <a:srgbClr val="7030A0"/>
                </a:solidFill>
              </a:rPr>
              <a:t/>
            </a:r>
            <a:br>
              <a:rPr lang="ru-RU" sz="2800" b="1" cap="none" dirty="0" smtClean="0">
                <a:solidFill>
                  <a:srgbClr val="7030A0"/>
                </a:solidFill>
              </a:rPr>
            </a:br>
            <a:r>
              <a:rPr lang="en-US" sz="3600" b="1" i="1" cap="none" dirty="0" smtClean="0">
                <a:solidFill>
                  <a:srgbClr val="7030A0"/>
                </a:solidFill>
              </a:rPr>
              <a:t>5. </a:t>
            </a:r>
            <a:r>
              <a:rPr lang="ru-RU" sz="3600" b="1" i="1" cap="none" dirty="0" smtClean="0">
                <a:solidFill>
                  <a:srgbClr val="7030A0"/>
                </a:solidFill>
              </a:rPr>
              <a:t>САМОСТОЯТЕЛЬНАЯ РАБОТА </a:t>
            </a:r>
            <a:endParaRPr lang="ru-RU" sz="3600" b="1" i="1" cap="none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2800" b="1" cap="none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51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slide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127261" cy="5188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РЕФЛЕКСИЯ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Содержимое 7" descr="0011-003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643049"/>
            <a:ext cx="5537733" cy="5025877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2800350" y="5214938"/>
            <a:ext cx="6343650" cy="646112"/>
          </a:xfrm>
        </p:spPr>
        <p:txBody>
          <a:bodyPr/>
          <a:lstStyle/>
          <a:p>
            <a:r>
              <a:rPr lang="ru-RU" dirty="0" smtClean="0"/>
              <a:t>ЧТО Я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4110"/>
            <a:ext cx="7560839" cy="1280890"/>
          </a:xfrm>
        </p:spPr>
        <p:txBody>
          <a:bodyPr>
            <a:normAutofit fontScale="90000"/>
          </a:bodyPr>
          <a:lstStyle/>
          <a:p>
            <a:r>
              <a:rPr lang="ru-RU" b="1" i="1" cap="none" dirty="0" smtClean="0"/>
              <a:t>Домашнее задание</a:t>
            </a:r>
            <a:r>
              <a:rPr lang="en-US" b="1" i="1" cap="none" dirty="0" smtClean="0"/>
              <a:t>:</a:t>
            </a:r>
            <a:br>
              <a:rPr lang="en-US" b="1" i="1" cap="none" dirty="0" smtClean="0"/>
            </a:br>
            <a:r>
              <a:rPr lang="en-US" b="1" cap="none" dirty="0" smtClean="0">
                <a:solidFill>
                  <a:srgbClr val="FF0000"/>
                </a:solidFill>
              </a:rPr>
              <a:t>Step </a:t>
            </a:r>
            <a:r>
              <a:rPr lang="ru-RU" b="1" cap="none" smtClean="0">
                <a:solidFill>
                  <a:srgbClr val="FF0000"/>
                </a:solidFill>
              </a:rPr>
              <a:t>2</a:t>
            </a:r>
            <a:r>
              <a:rPr lang="ru-RU" b="1" dirty="0" smtClean="0">
                <a:solidFill>
                  <a:srgbClr val="FF0000"/>
                </a:solidFill>
              </a:rPr>
              <a:t>0</a:t>
            </a:r>
            <a:r>
              <a:rPr lang="ru-RU" b="1" cap="none" smtClean="0">
                <a:solidFill>
                  <a:srgbClr val="FF0000"/>
                </a:solidFill>
              </a:rPr>
              <a:t>,повторить </a:t>
            </a:r>
            <a:r>
              <a:rPr lang="ru-RU" b="1" cap="none" dirty="0" smtClean="0">
                <a:solidFill>
                  <a:srgbClr val="FF0000"/>
                </a:solidFill>
              </a:rPr>
              <a:t>алфавит</a:t>
            </a:r>
            <a:r>
              <a:rPr lang="en-US" b="1" cap="none" dirty="0" smtClean="0">
                <a:solidFill>
                  <a:srgbClr val="FF0000"/>
                </a:solidFill>
              </a:rPr>
              <a:t> </a:t>
            </a:r>
            <a:r>
              <a:rPr lang="ru-RU" b="1" cap="none" dirty="0" smtClean="0">
                <a:solidFill>
                  <a:srgbClr val="FF0000"/>
                </a:solidFill>
              </a:rPr>
              <a:t>и слова</a:t>
            </a:r>
            <a:br>
              <a:rPr lang="ru-RU" b="1" cap="none" dirty="0" smtClean="0">
                <a:solidFill>
                  <a:srgbClr val="FF0000"/>
                </a:solidFill>
              </a:rPr>
            </a:br>
            <a:endParaRPr lang="ru-RU" cap="none" dirty="0"/>
          </a:p>
        </p:txBody>
      </p:sp>
      <p:sp>
        <p:nvSpPr>
          <p:cNvPr id="6" name="Овал 5"/>
          <p:cNvSpPr/>
          <p:nvPr/>
        </p:nvSpPr>
        <p:spPr>
          <a:xfrm>
            <a:off x="1259632" y="1988840"/>
            <a:ext cx="6768752" cy="37444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Bye-bye! Good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bye! See you!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1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Песенка – приветствия </a:t>
            </a:r>
            <a:endParaRPr lang="ru-RU" dirty="0"/>
          </a:p>
        </p:txBody>
      </p:sp>
      <p:pic>
        <p:nvPicPr>
          <p:cNvPr id="5" name="Содержимое 4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916" y="2133600"/>
            <a:ext cx="5037667" cy="37782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066856" cy="9087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Поговорите друг с другом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285860"/>
            <a:ext cx="7391424" cy="3219270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arenR"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What is your name?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Where are you from?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How are you?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How  old are you?</a:t>
            </a:r>
          </a:p>
          <a:p>
            <a:pPr marL="342900" indent="-342900">
              <a:buAutoNum type="arabicParenR"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Nice to meet you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6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Повторим слова </a:t>
            </a:r>
            <a:endParaRPr lang="ru-RU" sz="6000" dirty="0"/>
          </a:p>
        </p:txBody>
      </p:sp>
      <p:pic>
        <p:nvPicPr>
          <p:cNvPr id="4" name="Самые красивые города мира- Лондон Великобритания- Оплот английских традиций.mp4">
            <a:hlinkClick r:id="" action="ppaction://media"/>
          </p:cNvPr>
          <p:cNvPicPr>
            <a:picLocks noGrp="1" noRot="1" noChangeAspect="1"/>
          </p:cNvPicPr>
          <p:nvPr>
            <p:ph type="pic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68588" y="635199"/>
            <a:ext cx="5138737" cy="3854052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71604" y="2428868"/>
            <a:ext cx="62151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18" y="2071678"/>
            <a:ext cx="6589200" cy="1643074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What </a:t>
            </a:r>
            <a:r>
              <a:rPr lang="en-US" sz="6000" b="1" dirty="0" err="1" smtClean="0">
                <a:solidFill>
                  <a:srgbClr val="C00000"/>
                </a:solidFill>
              </a:rPr>
              <a:t>colour</a:t>
            </a:r>
            <a:r>
              <a:rPr lang="en-US" sz="6000" b="1" dirty="0" smtClean="0">
                <a:solidFill>
                  <a:srgbClr val="C00000"/>
                </a:solidFill>
              </a:rPr>
              <a:t> is it?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0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Учимся вместе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1. Послушай аудиозапись и скажи кто где живет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66"/>
                </a:solidFill>
              </a:rPr>
              <a:t>Давайте посмотрим фильм про ЛОНДОН </a:t>
            </a:r>
            <a:endParaRPr lang="ru-RU" sz="3600" b="1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3" y="-243408"/>
            <a:ext cx="7994848" cy="338437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200" b="1" i="1" u="sng" dirty="0" smtClean="0">
                <a:solidFill>
                  <a:schemeClr val="accent6">
                    <a:lumMod val="50000"/>
                  </a:schemeClr>
                </a:solidFill>
              </a:rPr>
              <a:t>Назовите по-английски </a:t>
            </a:r>
            <a:r>
              <a:rPr lang="en-US" sz="2200" b="1" i="1" u="sng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ru-RU" sz="2200" b="1" i="1" u="sng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200" b="1" i="1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диких животных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домашних животных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насекомых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транспортные средства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предметы красного (рыжего) цвета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предметы, названия которых начинаются с буквы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 S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предметы зеленого цвета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предметы мебели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9553" y="3353390"/>
            <a:ext cx="7994848" cy="35046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72" t="1542" r="9648" b="56819"/>
          <a:stretch/>
        </p:blipFill>
        <p:spPr>
          <a:xfrm>
            <a:off x="0" y="2780928"/>
            <a:ext cx="9144000" cy="407707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4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6643734" cy="1080120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rgbClr val="7030A0"/>
                </a:solidFill>
              </a:rPr>
              <a:t>           </a:t>
            </a:r>
            <a:r>
              <a:rPr lang="ru-RU" sz="3100" b="1" i="1" dirty="0" smtClean="0">
                <a:solidFill>
                  <a:srgbClr val="7030A0"/>
                </a:solidFill>
              </a:rPr>
              <a:t>3.ЗАКОНЧИ  ФРАЗЫ </a:t>
            </a:r>
            <a:r>
              <a:rPr lang="ru-RU" sz="3100" b="1" i="1" cap="none" dirty="0" smtClean="0">
                <a:solidFill>
                  <a:srgbClr val="7030A0"/>
                </a:solidFill>
              </a:rPr>
              <a:t/>
            </a:r>
            <a:br>
              <a:rPr lang="ru-RU" sz="3100" b="1" i="1" cap="none" dirty="0" smtClean="0">
                <a:solidFill>
                  <a:srgbClr val="7030A0"/>
                </a:solidFill>
              </a:rPr>
            </a:br>
            <a:r>
              <a:rPr lang="ru-RU" sz="2800" b="1" i="1" dirty="0">
                <a:solidFill>
                  <a:srgbClr val="7030A0"/>
                </a:solidFill>
              </a:rPr>
              <a:t/>
            </a:r>
            <a:br>
              <a:rPr lang="ru-RU" sz="2800" b="1" i="1" dirty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>hill</a:t>
            </a:r>
            <a:br>
              <a:rPr lang="en-US" sz="2800" b="1" i="1" dirty="0" smtClean="0">
                <a:solidFill>
                  <a:srgbClr val="7030A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>wood</a:t>
            </a:r>
            <a:br>
              <a:rPr lang="en-US" sz="2800" b="1" i="1" dirty="0" smtClean="0">
                <a:solidFill>
                  <a:srgbClr val="7030A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>sock</a:t>
            </a:r>
            <a:br>
              <a:rPr lang="en-US" sz="2800" b="1" i="1" dirty="0" smtClean="0">
                <a:solidFill>
                  <a:srgbClr val="7030A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>sheep</a:t>
            </a:r>
            <a:br>
              <a:rPr lang="en-US" sz="2800" b="1" i="1" dirty="0" smtClean="0">
                <a:solidFill>
                  <a:srgbClr val="7030A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>ant</a:t>
            </a:r>
            <a:br>
              <a:rPr lang="en-US" sz="2800" b="1" i="1" dirty="0" smtClean="0">
                <a:solidFill>
                  <a:srgbClr val="7030A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>cook</a:t>
            </a:r>
            <a:br>
              <a:rPr lang="en-US" sz="2800" b="1" i="1" dirty="0" smtClean="0">
                <a:solidFill>
                  <a:srgbClr val="7030A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>hook</a:t>
            </a:r>
            <a:br>
              <a:rPr lang="en-US" sz="2800" b="1" i="1" dirty="0" smtClean="0">
                <a:solidFill>
                  <a:srgbClr val="7030A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>bus</a:t>
            </a:r>
            <a:br>
              <a:rPr lang="en-US" sz="2800" b="1" i="1" dirty="0" smtClean="0">
                <a:solidFill>
                  <a:srgbClr val="7030A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>van  </a:t>
            </a:r>
            <a:br>
              <a:rPr lang="en-US" sz="2800" b="1" i="1" dirty="0" smtClean="0">
                <a:solidFill>
                  <a:srgbClr val="7030A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>book</a:t>
            </a:r>
            <a:br>
              <a:rPr lang="en-US" sz="2800" b="1" i="1" dirty="0" smtClean="0">
                <a:solidFill>
                  <a:srgbClr val="7030A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>pen</a:t>
            </a:r>
            <a:br>
              <a:rPr lang="en-US" sz="2800" b="1" i="1" dirty="0" smtClean="0">
                <a:solidFill>
                  <a:srgbClr val="7030A0"/>
                </a:solidFill>
              </a:rPr>
            </a:br>
            <a:r>
              <a:rPr lang="en-US" sz="2800" b="1" i="1" dirty="0" smtClean="0">
                <a:solidFill>
                  <a:srgbClr val="7030A0"/>
                </a:solidFill>
              </a:rPr>
              <a:t/>
            </a:r>
            <a:br>
              <a:rPr lang="en-US" sz="2800" b="1" i="1" dirty="0" smtClean="0">
                <a:solidFill>
                  <a:srgbClr val="7030A0"/>
                </a:solidFill>
              </a:rPr>
            </a:b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endParaRPr lang="ru-RU" sz="2800" b="1" i="1" cap="none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620688"/>
            <a:ext cx="2380844" cy="2924944"/>
          </a:xfrm>
        </p:spPr>
      </p:pic>
    </p:spTree>
    <p:extLst>
      <p:ext uri="{BB962C8B-B14F-4D97-AF65-F5344CB8AC3E}">
        <p14:creationId xmlns:p14="http://schemas.microsoft.com/office/powerpoint/2010/main" xmlns="" val="3563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i="1" dirty="0" smtClean="0"/>
              <a:t>ФИЗМИНУТКА </a:t>
            </a:r>
            <a:endParaRPr lang="ru-RU" sz="72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644</TotalTime>
  <Words>79</Words>
  <Application>Microsoft Office PowerPoint</Application>
  <PresentationFormat>Экран (4:3)</PresentationFormat>
  <Paragraphs>34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Слайд 1</vt:lpstr>
      <vt:lpstr>Песенка – приветствия </vt:lpstr>
      <vt:lpstr>Поговорите друг с другом</vt:lpstr>
      <vt:lpstr>Повторим слова </vt:lpstr>
      <vt:lpstr>What colour is it?</vt:lpstr>
      <vt:lpstr>Учимся вместе  1. Послушай аудиозапись и скажи кто где живет</vt:lpstr>
      <vt:lpstr>  Назовите по-английски : -диких животных -домашних животных -насекомых -транспортные средства -предметы красного (рыжего) цвета -предметы, названия которых начинаются с буквы S -предметы зеленого цвета -предметы мебели   </vt:lpstr>
      <vt:lpstr>           3.ЗАКОНЧИ  ФРАЗЫ    hill wood sock sheep ant cook hook bus van   book pen    </vt:lpstr>
      <vt:lpstr>ФИЗМИНУТКА </vt:lpstr>
      <vt:lpstr>4.Прочитайте слова </vt:lpstr>
      <vt:lpstr>         5. САМОСТОЯТЕЛЬНАЯ РАБОТА </vt:lpstr>
      <vt:lpstr>Слайд 12</vt:lpstr>
      <vt:lpstr>РЕФЛЕКСИЯ </vt:lpstr>
      <vt:lpstr>Домашнее задание: Step 20,повторить алфавит и слова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77777</cp:lastModifiedBy>
  <cp:revision>57</cp:revision>
  <dcterms:created xsi:type="dcterms:W3CDTF">2014-06-15T09:49:01Z</dcterms:created>
  <dcterms:modified xsi:type="dcterms:W3CDTF">2018-05-03T17:57:48Z</dcterms:modified>
</cp:coreProperties>
</file>