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00" autoAdjust="0"/>
    <p:restoredTop sz="94662" autoAdjust="0"/>
  </p:normalViewPr>
  <p:slideViewPr>
    <p:cSldViewPr>
      <p:cViewPr varScale="1">
        <p:scale>
          <a:sx n="85" d="100"/>
          <a:sy n="85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Family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Выполнил– учитель английского языка МКОУ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Н-Каранайская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оош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Темирболатов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М.Н.</a:t>
            </a: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59832" y="1268760"/>
            <a:ext cx="3203327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en-US" dirty="0" smtClean="0"/>
              <a:t>a mother</a:t>
            </a:r>
            <a:endParaRPr lang="ru-RU" dirty="0"/>
          </a:p>
        </p:txBody>
      </p:sp>
      <p:pic>
        <p:nvPicPr>
          <p:cNvPr id="4" name="Содержимое 7" descr="1-english.jpg.gif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910840" y="1657191"/>
            <a:ext cx="3322320" cy="4411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father</a:t>
            </a:r>
            <a:endParaRPr lang="ru-RU" dirty="0"/>
          </a:p>
        </p:txBody>
      </p:sp>
      <p:pic>
        <p:nvPicPr>
          <p:cNvPr id="4" name="Содержимое 5" descr="109005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346960" y="2613501"/>
            <a:ext cx="4450080" cy="24993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sister</a:t>
            </a:r>
            <a:endParaRPr lang="ru-RU" dirty="0"/>
          </a:p>
        </p:txBody>
      </p:sp>
      <p:pic>
        <p:nvPicPr>
          <p:cNvPr id="4" name="Содержимое 4" descr="0018-019-Sekretar.pn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707904" y="1412776"/>
            <a:ext cx="1670061" cy="43924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brother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43808" y="1340768"/>
            <a:ext cx="322595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grandfather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67000" y="2438241"/>
            <a:ext cx="3810000" cy="284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grandmother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339752" y="1844824"/>
            <a:ext cx="3888432" cy="3161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</TotalTime>
  <Words>27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Family </vt:lpstr>
      <vt:lpstr> a mother</vt:lpstr>
      <vt:lpstr>a father</vt:lpstr>
      <vt:lpstr>a sister</vt:lpstr>
      <vt:lpstr>a brother</vt:lpstr>
      <vt:lpstr>a grandfather</vt:lpstr>
      <vt:lpstr>a grandmother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PROFESSIONS 4 КЛАСС</dc:title>
  <dc:creator>Usa</dc:creator>
  <cp:lastModifiedBy>77777</cp:lastModifiedBy>
  <cp:revision>74</cp:revision>
  <dcterms:created xsi:type="dcterms:W3CDTF">2013-01-17T08:49:48Z</dcterms:created>
  <dcterms:modified xsi:type="dcterms:W3CDTF">2018-05-03T17:53:12Z</dcterms:modified>
</cp:coreProperties>
</file>