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4" r:id="rId6"/>
    <p:sldId id="261" r:id="rId7"/>
    <p:sldId id="265" r:id="rId8"/>
    <p:sldId id="266" r:id="rId9"/>
    <p:sldId id="260" r:id="rId10"/>
    <p:sldId id="267" r:id="rId11"/>
    <p:sldId id="259" r:id="rId12"/>
    <p:sldId id="262" r:id="rId13"/>
    <p:sldId id="268" r:id="rId14"/>
    <p:sldId id="271" r:id="rId15"/>
    <p:sldId id="270" r:id="rId16"/>
    <p:sldId id="272" r:id="rId17"/>
    <p:sldId id="269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40350404-AECF-4A3E-B6C2-8009C0BAC508}">
          <p14:sldIdLst>
            <p14:sldId id="256"/>
            <p14:sldId id="257"/>
            <p14:sldId id="258"/>
            <p14:sldId id="263"/>
            <p14:sldId id="264"/>
            <p14:sldId id="261"/>
            <p14:sldId id="265"/>
            <p14:sldId id="266"/>
            <p14:sldId id="260"/>
            <p14:sldId id="267"/>
            <p14:sldId id="259"/>
            <p14:sldId id="262"/>
            <p14:sldId id="268"/>
            <p14:sldId id="271"/>
            <p14:sldId id="270"/>
            <p14:sldId id="272"/>
            <p14:sldId id="269"/>
            <p14:sldId id="273"/>
            <p14:sldId id="27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3203E-CB76-4856-BFB2-4171F7439A91}" type="datetimeFigureOut">
              <a:rPr lang="ru-RU" smtClean="0"/>
              <a:t>21.12.2017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A53AA-D094-4D52-B2A3-EB33A4962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524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3203E-CB76-4856-BFB2-4171F7439A91}" type="datetimeFigureOut">
              <a:rPr lang="ru-RU" smtClean="0"/>
              <a:t>21.12.2017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A53AA-D094-4D52-B2A3-EB33A4962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8623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3203E-CB76-4856-BFB2-4171F7439A91}" type="datetimeFigureOut">
              <a:rPr lang="ru-RU" smtClean="0"/>
              <a:t>21.12.2017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A53AA-D094-4D52-B2A3-EB33A4962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0343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3203E-CB76-4856-BFB2-4171F7439A91}" type="datetimeFigureOut">
              <a:rPr lang="ru-RU" smtClean="0"/>
              <a:t>21.12.2017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A53AA-D094-4D52-B2A3-EB33A4962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1004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3203E-CB76-4856-BFB2-4171F7439A91}" type="datetimeFigureOut">
              <a:rPr lang="ru-RU" smtClean="0"/>
              <a:t>21.12.2017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A53AA-D094-4D52-B2A3-EB33A4962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9839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3203E-CB76-4856-BFB2-4171F7439A91}" type="datetimeFigureOut">
              <a:rPr lang="ru-RU" smtClean="0"/>
              <a:t>21.12.2017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A53AA-D094-4D52-B2A3-EB33A4962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158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3203E-CB76-4856-BFB2-4171F7439A91}" type="datetimeFigureOut">
              <a:rPr lang="ru-RU" smtClean="0"/>
              <a:t>21.12.2017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A53AA-D094-4D52-B2A3-EB33A4962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6034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3203E-CB76-4856-BFB2-4171F7439A91}" type="datetimeFigureOut">
              <a:rPr lang="ru-RU" smtClean="0"/>
              <a:t>21.12.2017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A53AA-D094-4D52-B2A3-EB33A4962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17486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3203E-CB76-4856-BFB2-4171F7439A91}" type="datetimeFigureOut">
              <a:rPr lang="ru-RU" smtClean="0"/>
              <a:t>21.12.2017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A53AA-D094-4D52-B2A3-EB33A4962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698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3203E-CB76-4856-BFB2-4171F7439A91}" type="datetimeFigureOut">
              <a:rPr lang="ru-RU" smtClean="0"/>
              <a:t>21.12.2017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A53AA-D094-4D52-B2A3-EB33A4962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2692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3203E-CB76-4856-BFB2-4171F7439A91}" type="datetimeFigureOut">
              <a:rPr lang="ru-RU" smtClean="0"/>
              <a:t>21.12.2017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A53AA-D094-4D52-B2A3-EB33A4962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181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6B19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3203E-CB76-4856-BFB2-4171F7439A91}" type="datetimeFigureOut">
              <a:rPr lang="ru-RU" smtClean="0"/>
              <a:t>21.12.2017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BA53AA-D094-4D52-B2A3-EB33A4962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186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64598" y="57398"/>
            <a:ext cx="41156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“Professions”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199" y="980728"/>
            <a:ext cx="6984776" cy="5601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040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9" name="Picture 3" descr="C:\Users\Абдулла\Desktop\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60648"/>
            <a:ext cx="5910124" cy="6108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9261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Абдулла\Desktop\Певец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76672"/>
            <a:ext cx="5518546" cy="5735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2320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9" name="Picture 3" descr="C:\Users\Абдулла\Desktop\201750-120GGI142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32656"/>
            <a:ext cx="5013168" cy="6025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2722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32656"/>
            <a:ext cx="8269443" cy="61247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Mary:  What is your  job?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Ann: I’m a 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___________. 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 work in the shop and </a:t>
            </a:r>
            <a:endParaRPr lang="en-US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sell 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(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продавать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) many things.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Mary:  Who is your mother?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Ann: She is a __________. She teaches pupils at school.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Mary:  What is your father’s job?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Ann:  He is a _________ now. He could drive cars 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when</a:t>
            </a:r>
          </a:p>
          <a:p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he was 10.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Mary:  Who is your uncle?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Ann: He is a __________. He can play tennis, football </a:t>
            </a:r>
            <a:endParaRPr lang="en-US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and 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volleyball.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Mary:  What is your aunt’s job?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Ann: She is a good __________. She could dance 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well </a:t>
            </a:r>
          </a:p>
          <a:p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when 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she was eight.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470993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32656"/>
            <a:ext cx="7857729" cy="61247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Mary:  What is your  job?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Ann: I’m a 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shop assistant. 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 work in the shop and </a:t>
            </a:r>
            <a:endParaRPr lang="en-US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sell 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(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продавать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) many things.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Mary:  Who is your mother?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Ann: She is a 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teacher. 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She teaches pupils at school.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Mary:  What is your father’s job?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Ann:  He is a 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driver 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now. He could drive cars 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when</a:t>
            </a:r>
          </a:p>
          <a:p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he was 10.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Mary:  Who is your uncle?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Ann: He is a 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sportsman. 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He can play tennis, football </a:t>
            </a:r>
            <a:endParaRPr lang="en-US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and 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volleyball.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Mary:  What is your aunt’s job?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Ann: She is a good 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dancer. 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She could dance 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well </a:t>
            </a:r>
          </a:p>
          <a:p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when 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she was eight.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493078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331640" y="1268760"/>
            <a:ext cx="727280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</a:rPr>
              <a:t>Look left, right</a:t>
            </a:r>
            <a:br>
              <a:rPr lang="en-US" sz="4800" b="1" dirty="0">
                <a:solidFill>
                  <a:schemeClr val="bg1"/>
                </a:solidFill>
              </a:rPr>
            </a:br>
            <a:r>
              <a:rPr lang="en-US" sz="4800" b="1" dirty="0">
                <a:solidFill>
                  <a:schemeClr val="bg1"/>
                </a:solidFill>
              </a:rPr>
              <a:t>Look up, look down</a:t>
            </a:r>
            <a:br>
              <a:rPr lang="en-US" sz="4800" b="1" dirty="0">
                <a:solidFill>
                  <a:schemeClr val="bg1"/>
                </a:solidFill>
              </a:rPr>
            </a:br>
            <a:r>
              <a:rPr lang="en-US" sz="4800" b="1" dirty="0">
                <a:solidFill>
                  <a:schemeClr val="bg1"/>
                </a:solidFill>
              </a:rPr>
              <a:t>Look around.</a:t>
            </a:r>
            <a:br>
              <a:rPr lang="en-US" sz="4800" b="1" dirty="0">
                <a:solidFill>
                  <a:schemeClr val="bg1"/>
                </a:solidFill>
              </a:rPr>
            </a:br>
            <a:r>
              <a:rPr lang="en-US" sz="4800" b="1" dirty="0">
                <a:solidFill>
                  <a:schemeClr val="bg1"/>
                </a:solidFill>
              </a:rPr>
              <a:t>Close your eyes</a:t>
            </a:r>
            <a:br>
              <a:rPr lang="en-US" sz="4800" b="1" dirty="0">
                <a:solidFill>
                  <a:schemeClr val="bg1"/>
                </a:solidFill>
              </a:rPr>
            </a:br>
            <a:r>
              <a:rPr lang="en-US" sz="4800" b="1" dirty="0">
                <a:solidFill>
                  <a:schemeClr val="bg1"/>
                </a:solidFill>
              </a:rPr>
              <a:t>Open, wink and smile.</a:t>
            </a:r>
            <a:endParaRPr lang="ru-RU" sz="4800" b="1" dirty="0">
              <a:solidFill>
                <a:schemeClr val="bg1"/>
              </a:solidFill>
            </a:endParaRPr>
          </a:p>
          <a:p>
            <a:endParaRPr lang="ru-RU" sz="4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829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" name="физминутка - dance again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9552" y="116632"/>
            <a:ext cx="7992888" cy="5995192"/>
          </a:xfrm>
        </p:spPr>
      </p:pic>
    </p:spTree>
    <p:extLst>
      <p:ext uri="{BB962C8B-B14F-4D97-AF65-F5344CB8AC3E}">
        <p14:creationId xmlns:p14="http://schemas.microsoft.com/office/powerpoint/2010/main" val="3236937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57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12776"/>
            <a:ext cx="8837292" cy="3572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1829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79512" y="260648"/>
            <a:ext cx="8140305" cy="64017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Mary:  What is your job?</a:t>
            </a:r>
            <a:endParaRPr lang="ru-RU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Ann: I’m a </a:t>
            </a:r>
            <a:r>
              <a:rPr lang="en-US" sz="2800" b="1" u="sng" dirty="0">
                <a:solidFill>
                  <a:schemeClr val="bg1"/>
                </a:solidFill>
              </a:rPr>
              <a:t>shop</a:t>
            </a:r>
            <a:r>
              <a:rPr lang="en-US" sz="2800" u="sng" dirty="0">
                <a:solidFill>
                  <a:schemeClr val="bg1"/>
                </a:solidFill>
              </a:rPr>
              <a:t> </a:t>
            </a:r>
            <a:r>
              <a:rPr lang="en-US" sz="2800" b="1" u="sng" dirty="0">
                <a:solidFill>
                  <a:schemeClr val="bg1"/>
                </a:solidFill>
              </a:rPr>
              <a:t>assistant. I work in the shop </a:t>
            </a:r>
            <a:r>
              <a:rPr lang="en-US" sz="2800" b="1" u="sng" dirty="0" smtClean="0">
                <a:solidFill>
                  <a:schemeClr val="bg1"/>
                </a:solidFill>
              </a:rPr>
              <a:t>and</a:t>
            </a:r>
          </a:p>
          <a:p>
            <a:r>
              <a:rPr lang="en-US" sz="2800" b="1" u="sng" dirty="0" smtClean="0">
                <a:solidFill>
                  <a:schemeClr val="bg1"/>
                </a:solidFill>
              </a:rPr>
              <a:t> </a:t>
            </a:r>
            <a:r>
              <a:rPr lang="en-US" sz="2800" b="1" u="sng" dirty="0">
                <a:solidFill>
                  <a:schemeClr val="bg1"/>
                </a:solidFill>
              </a:rPr>
              <a:t>sell (</a:t>
            </a:r>
            <a:r>
              <a:rPr lang="en-US" sz="2800" b="1" u="sng" dirty="0" err="1">
                <a:solidFill>
                  <a:schemeClr val="bg1"/>
                </a:solidFill>
              </a:rPr>
              <a:t>продавать</a:t>
            </a:r>
            <a:r>
              <a:rPr lang="en-US" sz="2800" b="1" u="sng" dirty="0">
                <a:solidFill>
                  <a:schemeClr val="bg1"/>
                </a:solidFill>
              </a:rPr>
              <a:t>) many things</a:t>
            </a:r>
            <a:r>
              <a:rPr lang="en-US" sz="2800" b="1" dirty="0">
                <a:solidFill>
                  <a:schemeClr val="bg1"/>
                </a:solidFill>
              </a:rPr>
              <a:t>.</a:t>
            </a:r>
            <a:endParaRPr lang="ru-RU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Mary:  Who is your mother?</a:t>
            </a:r>
            <a:endParaRPr lang="ru-RU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Ann: She is </a:t>
            </a:r>
            <a:r>
              <a:rPr lang="en-US" sz="2800" b="1" u="sng" dirty="0">
                <a:solidFill>
                  <a:schemeClr val="bg1"/>
                </a:solidFill>
              </a:rPr>
              <a:t>a teacher. She teaches pupils at school</a:t>
            </a:r>
            <a:r>
              <a:rPr lang="en-US" sz="2800" b="1" dirty="0">
                <a:solidFill>
                  <a:schemeClr val="bg1"/>
                </a:solidFill>
              </a:rPr>
              <a:t>.</a:t>
            </a:r>
            <a:endParaRPr lang="ru-RU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Mary:  What is your father’s job?</a:t>
            </a:r>
            <a:endParaRPr lang="ru-RU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Ann:  He is a </a:t>
            </a:r>
            <a:r>
              <a:rPr lang="en-US" sz="2800" b="1" u="sng" dirty="0">
                <a:solidFill>
                  <a:schemeClr val="bg1"/>
                </a:solidFill>
              </a:rPr>
              <a:t>driver</a:t>
            </a:r>
            <a:r>
              <a:rPr lang="en-US" sz="2800" dirty="0">
                <a:solidFill>
                  <a:schemeClr val="bg1"/>
                </a:solidFill>
              </a:rPr>
              <a:t> now. </a:t>
            </a:r>
            <a:r>
              <a:rPr lang="en-US" sz="2800" b="1" u="sng" dirty="0">
                <a:solidFill>
                  <a:schemeClr val="bg1"/>
                </a:solidFill>
              </a:rPr>
              <a:t>He could drive cars when </a:t>
            </a:r>
            <a:endParaRPr lang="en-US" sz="2800" b="1" u="sng" dirty="0" smtClean="0">
              <a:solidFill>
                <a:schemeClr val="bg1"/>
              </a:solidFill>
            </a:endParaRPr>
          </a:p>
          <a:p>
            <a:r>
              <a:rPr lang="en-US" sz="2800" b="1" u="sng" dirty="0" smtClean="0">
                <a:solidFill>
                  <a:schemeClr val="bg1"/>
                </a:solidFill>
              </a:rPr>
              <a:t>he </a:t>
            </a:r>
            <a:r>
              <a:rPr lang="en-US" sz="2800" b="1" u="sng" dirty="0">
                <a:solidFill>
                  <a:schemeClr val="bg1"/>
                </a:solidFill>
              </a:rPr>
              <a:t>was 10</a:t>
            </a:r>
            <a:r>
              <a:rPr lang="en-US" sz="2800" b="1" dirty="0">
                <a:solidFill>
                  <a:schemeClr val="bg1"/>
                </a:solidFill>
              </a:rPr>
              <a:t>.</a:t>
            </a:r>
            <a:endParaRPr lang="ru-RU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Mary:  Who is your uncle?</a:t>
            </a:r>
            <a:endParaRPr lang="ru-RU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Ann: He is </a:t>
            </a:r>
            <a:r>
              <a:rPr lang="en-US" sz="2800" b="1" u="sng" dirty="0">
                <a:solidFill>
                  <a:schemeClr val="bg1"/>
                </a:solidFill>
              </a:rPr>
              <a:t>a sportsman. He can play tennis, football </a:t>
            </a:r>
            <a:endParaRPr lang="en-US" sz="2800" b="1" u="sng" dirty="0" smtClean="0">
              <a:solidFill>
                <a:schemeClr val="bg1"/>
              </a:solidFill>
            </a:endParaRPr>
          </a:p>
          <a:p>
            <a:r>
              <a:rPr lang="en-US" sz="2800" b="1" u="sng" dirty="0" smtClean="0">
                <a:solidFill>
                  <a:schemeClr val="bg1"/>
                </a:solidFill>
              </a:rPr>
              <a:t>and </a:t>
            </a:r>
            <a:r>
              <a:rPr lang="en-US" sz="2800" b="1" u="sng" dirty="0">
                <a:solidFill>
                  <a:schemeClr val="bg1"/>
                </a:solidFill>
              </a:rPr>
              <a:t>volleyball</a:t>
            </a:r>
            <a:r>
              <a:rPr lang="en-US" sz="2800" b="1" dirty="0">
                <a:solidFill>
                  <a:schemeClr val="bg1"/>
                </a:solidFill>
              </a:rPr>
              <a:t>.</a:t>
            </a:r>
            <a:endParaRPr lang="ru-RU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Mary:  What is your aunt’s job?</a:t>
            </a:r>
            <a:endParaRPr lang="ru-RU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Ann: She is a good </a:t>
            </a:r>
            <a:r>
              <a:rPr lang="en-US" sz="2800" b="1" u="sng" dirty="0">
                <a:solidFill>
                  <a:schemeClr val="bg1"/>
                </a:solidFill>
              </a:rPr>
              <a:t>dancer. She could dance well </a:t>
            </a:r>
            <a:r>
              <a:rPr lang="en-US" sz="2800" b="1" u="sng" dirty="0" smtClean="0">
                <a:solidFill>
                  <a:schemeClr val="bg1"/>
                </a:solidFill>
              </a:rPr>
              <a:t>when</a:t>
            </a:r>
          </a:p>
          <a:p>
            <a:r>
              <a:rPr lang="en-US" sz="2800" b="1" u="sng" dirty="0" smtClean="0">
                <a:solidFill>
                  <a:schemeClr val="bg1"/>
                </a:solidFill>
              </a:rPr>
              <a:t> </a:t>
            </a:r>
            <a:r>
              <a:rPr lang="en-US" sz="2800" b="1" u="sng" dirty="0">
                <a:solidFill>
                  <a:schemeClr val="bg1"/>
                </a:solidFill>
              </a:rPr>
              <a:t>she was eight</a:t>
            </a:r>
            <a:r>
              <a:rPr lang="en-US" sz="2800" b="1" dirty="0">
                <a:solidFill>
                  <a:schemeClr val="bg1"/>
                </a:solidFill>
              </a:rPr>
              <a:t>.</a:t>
            </a:r>
            <a:endParaRPr lang="ru-RU" sz="2800" dirty="0">
              <a:solidFill>
                <a:schemeClr val="bg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844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11560" y="1988840"/>
            <a:ext cx="8052717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Writer, teacher, dressmaker, singer, </a:t>
            </a:r>
            <a:endParaRPr lang="en-US" sz="3600" b="1" dirty="0" smtClean="0">
              <a:solidFill>
                <a:schemeClr val="bg1"/>
              </a:solidFill>
            </a:endParaRPr>
          </a:p>
          <a:p>
            <a:r>
              <a:rPr lang="en-US" sz="3600" b="1" dirty="0" smtClean="0">
                <a:solidFill>
                  <a:schemeClr val="bg1"/>
                </a:solidFill>
              </a:rPr>
              <a:t>sportsman</a:t>
            </a:r>
            <a:r>
              <a:rPr lang="en-US" sz="3600" b="1" dirty="0">
                <a:solidFill>
                  <a:schemeClr val="bg1"/>
                </a:solidFill>
              </a:rPr>
              <a:t>, businessman, driver, dentist, </a:t>
            </a:r>
            <a:endParaRPr lang="en-US" sz="3600" b="1" dirty="0" smtClean="0">
              <a:solidFill>
                <a:schemeClr val="bg1"/>
              </a:solidFill>
            </a:endParaRPr>
          </a:p>
          <a:p>
            <a:r>
              <a:rPr lang="en-US" sz="3600" b="1" dirty="0" smtClean="0">
                <a:solidFill>
                  <a:schemeClr val="bg1"/>
                </a:solidFill>
              </a:rPr>
              <a:t>cook</a:t>
            </a:r>
            <a:r>
              <a:rPr lang="en-US" sz="3600" b="1" dirty="0">
                <a:solidFill>
                  <a:schemeClr val="bg1"/>
                </a:solidFill>
              </a:rPr>
              <a:t>, shop assistant, builder.</a:t>
            </a:r>
            <a:endParaRPr lang="ru-RU" sz="3600" b="1" dirty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8343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340768"/>
            <a:ext cx="8378319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[</a:t>
            </a:r>
            <a:r>
              <a:rPr lang="en-US" sz="5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ei</a:t>
            </a:r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] – make, take.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[i] – swim, sing, sit.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[o] – shop, wrote, sport, </a:t>
            </a:r>
            <a:r>
              <a:rPr lang="en-US" sz="5400" u="sng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job</a:t>
            </a:r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439949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8" descr="http://www.mirwebinarov.ru/pic/93a95567be26e211dc4e938580518cb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2555776" cy="2441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Рисунок 9" descr="http://tltsu.ru.images.1c-bitrix-cdn.ru/upload/iblock/585/585740d2bed5514099b135661a96beee.jpg?14425536273348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04664"/>
            <a:ext cx="3240360" cy="2426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Рисунок 10" descr="http://lesdomtorg.ru/assets/images/vakansi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420888"/>
            <a:ext cx="3314700" cy="425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8896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Рисунок 12" descr="http://cs319527.vk.me/v319527665/d5c/htSfoVHr5m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48680"/>
            <a:ext cx="7055789" cy="5949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22488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Абдулла\Desktop\boy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60648"/>
            <a:ext cx="3867361" cy="6199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25089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Рисунок 10" descr="http://lesdomtorg.ru/assets/images/vakans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41753"/>
            <a:ext cx="4824536" cy="6197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90884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Абдулла\Desktop\fisherman-145268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548680"/>
            <a:ext cx="5509592" cy="5615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25551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Абдулла\Desktop\pryglashaem-na-rabotu-pekarya__47555533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20688"/>
            <a:ext cx="7176459" cy="5382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92620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Рисунок 9" descr="http://tltsu.ru.images.1c-bitrix-cdn.ru/upload/iblock/585/585740d2bed5514099b135661a96beee.jpg?14425536273348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208912" cy="6148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28187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420</Words>
  <Application>Microsoft Office PowerPoint</Application>
  <PresentationFormat>Экран (4:3)</PresentationFormat>
  <Paragraphs>50</Paragraphs>
  <Slides>19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Абдулла</dc:creator>
  <cp:lastModifiedBy>Абдулла</cp:lastModifiedBy>
  <cp:revision>9</cp:revision>
  <dcterms:created xsi:type="dcterms:W3CDTF">2017-12-21T15:07:18Z</dcterms:created>
  <dcterms:modified xsi:type="dcterms:W3CDTF">2017-12-21T16:22:53Z</dcterms:modified>
</cp:coreProperties>
</file>