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UIM247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055119">
            <a:off x="-82247" y="210218"/>
            <a:ext cx="4373719" cy="3280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400" b="1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SHFD84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89094">
            <a:off x="3611815" y="2992718"/>
            <a:ext cx="5283889" cy="3962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APHQ61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82498">
            <a:off x="-132985" y="3436829"/>
            <a:ext cx="4331825" cy="3248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WXMQ95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05707">
            <a:off x="4187775" y="-96069"/>
            <a:ext cx="4548324" cy="3411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PCV49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-214338"/>
            <a:ext cx="3000378" cy="4000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CDWS21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-357214"/>
            <a:ext cx="5857916" cy="4393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ELAT46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4346" y="3786190"/>
            <a:ext cx="3857620" cy="2893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RVE302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3929066"/>
            <a:ext cx="4095747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XLON974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636" y="3929066"/>
            <a:ext cx="3643306" cy="2732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FLD10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6703">
            <a:off x="-586010" y="175777"/>
            <a:ext cx="4214842" cy="31611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KTHL95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00135">
            <a:off x="3241244" y="2333240"/>
            <a:ext cx="6000760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GJIF369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75241">
            <a:off x="-297317" y="3244284"/>
            <a:ext cx="3907627" cy="3455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SPZ874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0"/>
            <a:ext cx="3428992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FDV573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94211">
            <a:off x="6111953" y="-62768"/>
            <a:ext cx="3500430" cy="26253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4545454545</dc:creator>
  <cp:lastModifiedBy>4545454545</cp:lastModifiedBy>
  <cp:revision>1</cp:revision>
  <dcterms:created xsi:type="dcterms:W3CDTF">2019-03-04T08:17:31Z</dcterms:created>
  <dcterms:modified xsi:type="dcterms:W3CDTF">2019-03-04T08:27:07Z</dcterms:modified>
</cp:coreProperties>
</file>